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7" r:id="rId4"/>
    <p:sldId id="298" r:id="rId5"/>
    <p:sldId id="299" r:id="rId6"/>
    <p:sldId id="300" r:id="rId7"/>
    <p:sldId id="30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64" d="100"/>
          <a:sy n="64" d="100"/>
        </p:scale>
        <p:origin x="5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8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2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8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0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0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0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8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7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1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3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47B88-E8DC-4DC6-83F8-F23E7349214A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1AA79-87EF-487B-8583-631488B9C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5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AMC Bylaws Committee: Who We Are and What We Do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Tracey </a:t>
            </a:r>
            <a:r>
              <a:rPr lang="en-US" dirty="0" err="1"/>
              <a:t>Guice</a:t>
            </a:r>
            <a:r>
              <a:rPr lang="en-US" dirty="0"/>
              <a:t> and the AMC Bylaws Committee</a:t>
            </a:r>
          </a:p>
          <a:p>
            <a:r>
              <a:rPr lang="en-US" dirty="0"/>
              <a:t>March 2024</a:t>
            </a:r>
          </a:p>
        </p:txBody>
      </p:sp>
    </p:spTree>
    <p:extLst>
      <p:ext uri="{BB962C8B-B14F-4D97-AF65-F5344CB8AC3E}">
        <p14:creationId xmlns:p14="http://schemas.microsoft.com/office/powerpoint/2010/main" val="410700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412" y="284205"/>
            <a:ext cx="10267122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Brief Overview of Bylaws Education Series</a:t>
            </a:r>
          </a:p>
          <a:p>
            <a:endParaRPr lang="en-US" sz="4400" dirty="0"/>
          </a:p>
          <a:p>
            <a:r>
              <a:rPr lang="en-US" sz="4400" dirty="0"/>
              <a:t>Panel Intro</a:t>
            </a:r>
          </a:p>
          <a:p>
            <a:endParaRPr lang="en-US" sz="4400" dirty="0"/>
          </a:p>
          <a:p>
            <a:r>
              <a:rPr lang="en-US" sz="4400" dirty="0"/>
              <a:t>Prepared Remarks</a:t>
            </a:r>
          </a:p>
          <a:p>
            <a:endParaRPr lang="en-US" sz="4400" dirty="0"/>
          </a:p>
          <a:p>
            <a:r>
              <a:rPr lang="en-US" sz="4400" dirty="0"/>
              <a:t>Q&amp;A</a:t>
            </a:r>
          </a:p>
          <a:p>
            <a:endParaRPr lang="en-US" sz="4400" dirty="0"/>
          </a:p>
          <a:p>
            <a:r>
              <a:rPr lang="en-US" sz="4400" dirty="0"/>
              <a:t>Wrap Up</a:t>
            </a:r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8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412" y="284205"/>
            <a:ext cx="1026712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/>
          </a:p>
          <a:p>
            <a:r>
              <a:rPr lang="en-US" sz="4400" dirty="0"/>
              <a:t>Brief Overview of Bylaws Education Series</a:t>
            </a:r>
          </a:p>
          <a:p>
            <a:endParaRPr lang="en-US" sz="4400" dirty="0"/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90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412" y="284205"/>
            <a:ext cx="10267122" cy="781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/>
          </a:p>
          <a:p>
            <a:r>
              <a:rPr lang="en-US" sz="4400" dirty="0"/>
              <a:t>Panel Intro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Randy </a:t>
            </a:r>
            <a:r>
              <a:rPr lang="en-US" sz="4400" dirty="0" err="1"/>
              <a:t>Brack</a:t>
            </a:r>
            <a:endParaRPr lang="en-US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Dan Burg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Tracey </a:t>
            </a:r>
            <a:r>
              <a:rPr lang="en-US" sz="4400" dirty="0" err="1"/>
              <a:t>Guice</a:t>
            </a:r>
            <a:endParaRPr lang="en-US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Richard Olcott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Allison </a:t>
            </a:r>
            <a:r>
              <a:rPr lang="en-US" sz="4400" dirty="0" err="1"/>
              <a:t>Rainville</a:t>
            </a:r>
            <a:endParaRPr lang="en-US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Thomas </a:t>
            </a:r>
            <a:r>
              <a:rPr lang="en-US" sz="4400" dirty="0" err="1"/>
              <a:t>Thomas</a:t>
            </a:r>
            <a:endParaRPr lang="en-US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412" y="284205"/>
            <a:ext cx="1026712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Prepared Remarks</a:t>
            </a:r>
          </a:p>
          <a:p>
            <a:endParaRPr lang="en-US" sz="4400" dirty="0"/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203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412" y="284205"/>
            <a:ext cx="1026712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Q&amp;A</a:t>
            </a:r>
          </a:p>
          <a:p>
            <a:endParaRPr lang="en-US" sz="4400" dirty="0"/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730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412" y="284205"/>
            <a:ext cx="1026712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Wrap Up</a:t>
            </a:r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40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2054</TotalTime>
  <Words>63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AMC Bylaws Committee: Who We Are and What We Do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Minimum Standard Constitution Requirements (MSCRs)</dc:title>
  <dc:creator>Dan</dc:creator>
  <cp:lastModifiedBy>Julie Neatherlin</cp:lastModifiedBy>
  <cp:revision>38</cp:revision>
  <dcterms:created xsi:type="dcterms:W3CDTF">2016-10-03T21:12:47Z</dcterms:created>
  <dcterms:modified xsi:type="dcterms:W3CDTF">2024-07-01T20:20:57Z</dcterms:modified>
</cp:coreProperties>
</file>