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97" r:id="rId4"/>
    <p:sldId id="298" r:id="rId5"/>
    <p:sldId id="299" r:id="rId6"/>
    <p:sldId id="300" r:id="rId7"/>
    <p:sldId id="30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3" autoAdjust="0"/>
    <p:restoredTop sz="94660"/>
  </p:normalViewPr>
  <p:slideViewPr>
    <p:cSldViewPr snapToGrid="0">
      <p:cViewPr varScale="1">
        <p:scale>
          <a:sx n="64" d="100"/>
          <a:sy n="64" d="100"/>
        </p:scale>
        <p:origin x="55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47B88-E8DC-4DC6-83F8-F23E7349214A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1AA79-87EF-487B-8583-631488B9C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883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47B88-E8DC-4DC6-83F8-F23E7349214A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1AA79-87EF-487B-8583-631488B9C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424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47B88-E8DC-4DC6-83F8-F23E7349214A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1AA79-87EF-487B-8583-631488B9C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81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47B88-E8DC-4DC6-83F8-F23E7349214A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1AA79-87EF-487B-8583-631488B9C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680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47B88-E8DC-4DC6-83F8-F23E7349214A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1AA79-87EF-487B-8583-631488B9C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901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47B88-E8DC-4DC6-83F8-F23E7349214A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1AA79-87EF-487B-8583-631488B9C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408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47B88-E8DC-4DC6-83F8-F23E7349214A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1AA79-87EF-487B-8583-631488B9C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2076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47B88-E8DC-4DC6-83F8-F23E7349214A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1AA79-87EF-487B-8583-631488B9C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187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47B88-E8DC-4DC6-83F8-F23E7349214A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1AA79-87EF-487B-8583-631488B9C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076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47B88-E8DC-4DC6-83F8-F23E7349214A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1AA79-87EF-487B-8583-631488B9C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617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47B88-E8DC-4DC6-83F8-F23E7349214A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1AA79-87EF-487B-8583-631488B9C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830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047B88-E8DC-4DC6-83F8-F23E7349214A}" type="datetimeFigureOut">
              <a:rPr lang="en-US" smtClean="0"/>
              <a:t>7/1/2024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1AA79-87EF-487B-8583-631488B9C1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754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AMC Bylaws Committee: Who We Are and What We Do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Tracey </a:t>
            </a:r>
            <a:r>
              <a:rPr lang="en-US" dirty="0" err="1"/>
              <a:t>Guice</a:t>
            </a:r>
            <a:r>
              <a:rPr lang="en-US" dirty="0"/>
              <a:t> and the AMC Bylaws Committee</a:t>
            </a:r>
          </a:p>
          <a:p>
            <a:r>
              <a:rPr lang="en-US" dirty="0"/>
              <a:t>March 2024</a:t>
            </a:r>
          </a:p>
        </p:txBody>
      </p:sp>
    </p:spTree>
    <p:extLst>
      <p:ext uri="{BB962C8B-B14F-4D97-AF65-F5344CB8AC3E}">
        <p14:creationId xmlns:p14="http://schemas.microsoft.com/office/powerpoint/2010/main" val="4107000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8412" y="284205"/>
            <a:ext cx="10267122" cy="7140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Brief Overview of Bylaws Education Series</a:t>
            </a:r>
          </a:p>
          <a:p>
            <a:endParaRPr lang="en-US" sz="4400" dirty="0"/>
          </a:p>
          <a:p>
            <a:r>
              <a:rPr lang="en-US" sz="4400" dirty="0"/>
              <a:t>Panel Intro</a:t>
            </a:r>
          </a:p>
          <a:p>
            <a:endParaRPr lang="en-US" sz="4400" dirty="0"/>
          </a:p>
          <a:p>
            <a:r>
              <a:rPr lang="en-US" sz="4400" dirty="0"/>
              <a:t>Prepared Remarks</a:t>
            </a:r>
          </a:p>
          <a:p>
            <a:endParaRPr lang="en-US" sz="4400" dirty="0"/>
          </a:p>
          <a:p>
            <a:r>
              <a:rPr lang="en-US" sz="4400" dirty="0"/>
              <a:t>Q&amp;A</a:t>
            </a:r>
          </a:p>
          <a:p>
            <a:endParaRPr lang="en-US" sz="4400" dirty="0"/>
          </a:p>
          <a:p>
            <a:r>
              <a:rPr lang="en-US" sz="4400" dirty="0"/>
              <a:t>Wrap Up</a:t>
            </a:r>
          </a:p>
          <a:p>
            <a:endParaRPr lang="en-US" sz="4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1985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8412" y="284205"/>
            <a:ext cx="10267122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400" dirty="0"/>
          </a:p>
          <a:p>
            <a:r>
              <a:rPr lang="en-US" sz="4400" dirty="0"/>
              <a:t>Brief Overview of Bylaws Education Series</a:t>
            </a:r>
          </a:p>
          <a:p>
            <a:endParaRPr lang="en-US" sz="4400" dirty="0"/>
          </a:p>
          <a:p>
            <a:endParaRPr lang="en-US" sz="4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9095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8412" y="284205"/>
            <a:ext cx="10267122" cy="7817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400" dirty="0"/>
          </a:p>
          <a:p>
            <a:r>
              <a:rPr lang="en-US" sz="4400" dirty="0"/>
              <a:t>Panel Intro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Randy </a:t>
            </a:r>
            <a:r>
              <a:rPr lang="en-US" sz="4400" dirty="0" err="1"/>
              <a:t>Brack</a:t>
            </a:r>
            <a:endParaRPr lang="en-US" sz="44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Dan Burg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Tracey </a:t>
            </a:r>
            <a:r>
              <a:rPr lang="en-US" sz="4400" dirty="0" err="1"/>
              <a:t>Guice</a:t>
            </a:r>
            <a:endParaRPr lang="en-US" sz="44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Richard Olcott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Allison </a:t>
            </a:r>
            <a:r>
              <a:rPr lang="en-US" sz="4400" dirty="0" err="1"/>
              <a:t>Rainville</a:t>
            </a:r>
            <a:endParaRPr lang="en-US" sz="4400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400" dirty="0"/>
              <a:t>Thomas </a:t>
            </a:r>
            <a:r>
              <a:rPr lang="en-US" sz="4400" dirty="0" err="1"/>
              <a:t>Thomas</a:t>
            </a:r>
            <a:endParaRPr lang="en-US" sz="44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400" dirty="0"/>
          </a:p>
          <a:p>
            <a:endParaRPr lang="en-US" sz="4400" dirty="0"/>
          </a:p>
          <a:p>
            <a:endParaRPr lang="en-US" sz="4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1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8412" y="284205"/>
            <a:ext cx="10267122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400" dirty="0"/>
          </a:p>
          <a:p>
            <a:endParaRPr lang="en-US" sz="4400" dirty="0"/>
          </a:p>
          <a:p>
            <a:endParaRPr lang="en-US" sz="4400" dirty="0"/>
          </a:p>
          <a:p>
            <a:r>
              <a:rPr lang="en-US" sz="4400" dirty="0"/>
              <a:t>Prepared Remarks</a:t>
            </a:r>
          </a:p>
          <a:p>
            <a:endParaRPr lang="en-US" sz="4400" dirty="0"/>
          </a:p>
          <a:p>
            <a:endParaRPr lang="en-US" sz="4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2039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8412" y="284205"/>
            <a:ext cx="10267122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400" dirty="0"/>
          </a:p>
          <a:p>
            <a:endParaRPr lang="en-US" sz="4400" dirty="0"/>
          </a:p>
          <a:p>
            <a:endParaRPr lang="en-US" sz="4400" dirty="0"/>
          </a:p>
          <a:p>
            <a:endParaRPr lang="en-US" sz="4400" dirty="0"/>
          </a:p>
          <a:p>
            <a:endParaRPr lang="en-US" sz="4400" dirty="0"/>
          </a:p>
          <a:p>
            <a:endParaRPr lang="en-US" sz="4400" dirty="0"/>
          </a:p>
          <a:p>
            <a:r>
              <a:rPr lang="en-US" sz="4400" dirty="0"/>
              <a:t>Q&amp;A</a:t>
            </a:r>
          </a:p>
          <a:p>
            <a:endParaRPr lang="en-US" sz="4400" dirty="0"/>
          </a:p>
          <a:p>
            <a:endParaRPr lang="en-US" sz="4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730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8412" y="284205"/>
            <a:ext cx="10267122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400" dirty="0"/>
          </a:p>
          <a:p>
            <a:endParaRPr lang="en-US" sz="4400" dirty="0"/>
          </a:p>
          <a:p>
            <a:endParaRPr lang="en-US" sz="4400" dirty="0"/>
          </a:p>
          <a:p>
            <a:endParaRPr lang="en-US" sz="4400" dirty="0"/>
          </a:p>
          <a:p>
            <a:endParaRPr lang="en-US" sz="4400" dirty="0"/>
          </a:p>
          <a:p>
            <a:endParaRPr lang="en-US" sz="4400" dirty="0"/>
          </a:p>
          <a:p>
            <a:r>
              <a:rPr lang="en-US" sz="4400" dirty="0"/>
              <a:t>Wrap Up</a:t>
            </a:r>
          </a:p>
          <a:p>
            <a:endParaRPr lang="en-US" sz="4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4017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2054</TotalTime>
  <Words>63</Words>
  <Application>Microsoft Office PowerPoint</Application>
  <PresentationFormat>Widescreen</PresentationFormat>
  <Paragraphs>46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AMC Bylaws Committee: Who We Are and What We Do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Minimum Standard Constitution Requirements (MSCRs)</dc:title>
  <dc:creator>Dan</dc:creator>
  <cp:lastModifiedBy>Julie Neatherlin</cp:lastModifiedBy>
  <cp:revision>38</cp:revision>
  <dcterms:created xsi:type="dcterms:W3CDTF">2016-10-03T21:12:47Z</dcterms:created>
  <dcterms:modified xsi:type="dcterms:W3CDTF">2024-07-01T20:20:57Z</dcterms:modified>
</cp:coreProperties>
</file>